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65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74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45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371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329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015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909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96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07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5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03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2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4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97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44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68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E9878-B5BD-4004-8A51-F9C053D2094A}" type="datetimeFigureOut">
              <a:rPr lang="nl-NL" smtClean="0"/>
              <a:t>24-4-2020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724F16-54CF-4C94-9BD1-E82234BAA3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55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time_continue=188&amp;v=kCk7g0bLWX0&amp;feature=emb_log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471749"/>
            <a:ext cx="7766936" cy="1271451"/>
          </a:xfrm>
        </p:spPr>
        <p:txBody>
          <a:bodyPr/>
          <a:lstStyle/>
          <a:p>
            <a:pPr algn="ctr"/>
            <a:r>
              <a:rPr lang="nl-NL" dirty="0" smtClean="0"/>
              <a:t>Plantenteelt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3265715"/>
            <a:ext cx="7766936" cy="148045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Periode 4</a:t>
            </a:r>
          </a:p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Oogsten, ruwvoederwinning</a:t>
            </a:r>
          </a:p>
          <a:p>
            <a:pPr algn="ctr"/>
            <a:r>
              <a:rPr lang="nl-NL" sz="2800" dirty="0" smtClean="0">
                <a:solidFill>
                  <a:schemeClr val="tx1"/>
                </a:solidFill>
              </a:rPr>
              <a:t>Thema: kringlooplandbouw en afwijkingen in de teelt</a:t>
            </a:r>
            <a:endParaRPr lang="nl-N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nu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Weet je waar je de studiewijzer</a:t>
            </a:r>
            <a:r>
              <a:rPr lang="nl-NL" dirty="0"/>
              <a:t> </a:t>
            </a:r>
            <a:r>
              <a:rPr lang="nl-NL" dirty="0" smtClean="0"/>
              <a:t>kunt vinden?</a:t>
            </a:r>
          </a:p>
          <a:p>
            <a:r>
              <a:rPr lang="nl-NL" dirty="0" smtClean="0"/>
              <a:t>Weet je waar je de opdrachten kunt vinden?</a:t>
            </a:r>
          </a:p>
          <a:p>
            <a:r>
              <a:rPr lang="nl-NL" dirty="0" smtClean="0"/>
              <a:t>Weet je wat je gaat maken?</a:t>
            </a:r>
          </a:p>
          <a:p>
            <a:r>
              <a:rPr lang="nl-NL" dirty="0" smtClean="0"/>
              <a:t>Weet je wanneer je opdrachten inlevert?</a:t>
            </a:r>
          </a:p>
          <a:p>
            <a:r>
              <a:rPr lang="nl-NL" dirty="0" smtClean="0"/>
              <a:t>Weet je hoe je opdrachten inlevert?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141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5" y="2151018"/>
            <a:ext cx="8596668" cy="888274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Vragen?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Na de vakantie gaan we verder met het bespreken van de opdracht en de volgende les. Succes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8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periode,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was de openboektoets?</a:t>
            </a:r>
          </a:p>
          <a:p>
            <a:r>
              <a:rPr lang="nl-NL" dirty="0" smtClean="0"/>
              <a:t>Wat was een moeilijke vraag?</a:t>
            </a:r>
          </a:p>
          <a:p>
            <a:r>
              <a:rPr lang="nl-NL" dirty="0" smtClean="0"/>
              <a:t>Wat was een makkelijke vraag?</a:t>
            </a:r>
          </a:p>
          <a:p>
            <a:r>
              <a:rPr lang="nl-NL" dirty="0" smtClean="0"/>
              <a:t>Openstaande opdrachten, graag nog inleveren (les 1 t/m 8)</a:t>
            </a:r>
          </a:p>
          <a:p>
            <a:r>
              <a:rPr lang="nl-NL" dirty="0" smtClean="0"/>
              <a:t>Vragen over periode 3?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00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Periode 4: Oogsten en ruwvoederwinning</a:t>
            </a:r>
            <a:br>
              <a:rPr lang="nl-NL" dirty="0" smtClean="0"/>
            </a:br>
            <a:r>
              <a:rPr lang="nl-NL" dirty="0" smtClean="0"/>
              <a:t>Thema: Kringlooplandbouw en afwijkingen in de 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studiewijzer;</a:t>
            </a:r>
          </a:p>
          <a:p>
            <a:r>
              <a:rPr lang="nl-NL" dirty="0" smtClean="0"/>
              <a:t>Studiewijzer vind je op Mijnhelicon, Wikiwijs, klas, periode 4, plantenteelt</a:t>
            </a:r>
          </a:p>
        </p:txBody>
      </p:sp>
    </p:spTree>
    <p:extLst>
      <p:ext uri="{BB962C8B-B14F-4D97-AF65-F5344CB8AC3E}">
        <p14:creationId xmlns:p14="http://schemas.microsoft.com/office/powerpoint/2010/main" val="23500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Studiewijzer: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2114" y="1428205"/>
            <a:ext cx="7463245" cy="4937759"/>
          </a:xfrm>
        </p:spPr>
      </p:pic>
    </p:spTree>
    <p:extLst>
      <p:ext uri="{BB962C8B-B14F-4D97-AF65-F5344CB8AC3E}">
        <p14:creationId xmlns:p14="http://schemas.microsoft.com/office/powerpoint/2010/main" val="111858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Onderwerpen/thema: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Kringlooplandbouw</a:t>
            </a:r>
          </a:p>
          <a:p>
            <a:r>
              <a:rPr lang="nl-NL" dirty="0" smtClean="0"/>
              <a:t>Afwijkingen in de teelt: Onkruiden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Ziekten en plagen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35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 je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volgt de les plantenteelt</a:t>
            </a:r>
          </a:p>
          <a:p>
            <a:r>
              <a:rPr lang="nl-NL" dirty="0" smtClean="0"/>
              <a:t>Je luistert naar de uitleg</a:t>
            </a:r>
          </a:p>
          <a:p>
            <a:r>
              <a:rPr lang="nl-NL" dirty="0" smtClean="0"/>
              <a:t>Je stelt vragen, als je die hebt</a:t>
            </a:r>
          </a:p>
          <a:p>
            <a:r>
              <a:rPr lang="nl-NL" dirty="0" smtClean="0"/>
              <a:t>Je gaat de opdrachten maken</a:t>
            </a:r>
          </a:p>
          <a:p>
            <a:r>
              <a:rPr lang="nl-NL" dirty="0" smtClean="0"/>
              <a:t>Je levert de opdrachten in, datum staat in studiewijzer</a:t>
            </a:r>
          </a:p>
          <a:p>
            <a:r>
              <a:rPr lang="nl-NL" dirty="0" smtClean="0"/>
              <a:t>Je levert de opdrachten in via Teams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17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opdrachten 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Opdracht kringlooplandbouw (aftekenopdracht)</a:t>
            </a:r>
          </a:p>
          <a:p>
            <a:r>
              <a:rPr lang="nl-NL" dirty="0" smtClean="0"/>
              <a:t>Opdracht: afwijkingen in de teelt: Onkruiden (aftekenopdracht)</a:t>
            </a:r>
          </a:p>
          <a:p>
            <a:r>
              <a:rPr lang="nl-NL" dirty="0" smtClean="0"/>
              <a:t>Opdracht: afwijkingen in de teelt: Ziekten en plagen (aftekenopdracht)</a:t>
            </a:r>
          </a:p>
          <a:p>
            <a:r>
              <a:rPr lang="nl-NL" dirty="0" smtClean="0"/>
              <a:t>Praktijk/portfolio opdracht: Deel 1 (Cijfer)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       Deel 2 (Cijfer)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       Deel 3 (Cijfer)</a:t>
            </a:r>
          </a:p>
          <a:p>
            <a:r>
              <a:rPr lang="nl-NL" dirty="0" smtClean="0"/>
              <a:t>Waar te vinden: Wikiwijs</a:t>
            </a:r>
          </a:p>
          <a:p>
            <a:r>
              <a:rPr lang="nl-NL" dirty="0" smtClean="0"/>
              <a:t>Hoe ga je te werk: open de link, lees tekst/kijk filmpje en maak opdracht</a:t>
            </a:r>
          </a:p>
          <a:p>
            <a:r>
              <a:rPr lang="nl-NL" dirty="0" smtClean="0"/>
              <a:t>Lever opdracht in via Teams volgens datum op studiewijzer</a:t>
            </a:r>
          </a:p>
          <a:p>
            <a:r>
              <a:rPr lang="nl-NL" dirty="0" smtClean="0"/>
              <a:t>Volgende les bespreken we de opdracht.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7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Inleveren via Teams, hoe werkt 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7666" y="2029961"/>
            <a:ext cx="8596668" cy="3880773"/>
          </a:xfrm>
        </p:spPr>
        <p:txBody>
          <a:bodyPr/>
          <a:lstStyle/>
          <a:p>
            <a:r>
              <a:rPr lang="nl-NL" dirty="0" smtClean="0"/>
              <a:t>Ga naar: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Luister en kijk dit filmpje, bij minuut 3.50 is uitleg over opdrachten en inleveren op Teams: </a:t>
            </a: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://www.youtube.com/watch?time_continue=188&amp;v=kCk7g0bLWX0&amp;feature=emb_logo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64" y="1732190"/>
            <a:ext cx="24288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in Teams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353590"/>
            <a:ext cx="6410269" cy="468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856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</TotalTime>
  <Words>326</Words>
  <Application>Microsoft Office PowerPoint</Application>
  <PresentationFormat>Breedbeeld</PresentationFormat>
  <Paragraphs>52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Plantenteelt</vt:lpstr>
      <vt:lpstr>Vorige periode, 3</vt:lpstr>
      <vt:lpstr>Periode 4: Oogsten en ruwvoederwinning Thema: Kringlooplandbouw en afwijkingen in de teelt</vt:lpstr>
      <vt:lpstr>Studiewijzer:</vt:lpstr>
      <vt:lpstr>Onderwerpen/thema:</vt:lpstr>
      <vt:lpstr>Wat ga je doen?</vt:lpstr>
      <vt:lpstr>Welke opdrachten zijn er?</vt:lpstr>
      <vt:lpstr>Inleveren via Teams, hoe werkt dat?</vt:lpstr>
      <vt:lpstr>Opdrachten in Teams</vt:lpstr>
      <vt:lpstr>Wat ga je nu doen?</vt:lpstr>
      <vt:lpstr>Vragen?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Plantenteelt</dc:title>
  <dc:creator>Marieke Schuurmans Strijbosch</dc:creator>
  <cp:lastModifiedBy>Marieke Schuurmans Strijbosch</cp:lastModifiedBy>
  <cp:revision>9</cp:revision>
  <dcterms:created xsi:type="dcterms:W3CDTF">2020-04-21T05:54:50Z</dcterms:created>
  <dcterms:modified xsi:type="dcterms:W3CDTF">2020-04-24T08:29:57Z</dcterms:modified>
</cp:coreProperties>
</file>